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Overlock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verlock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Overlock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Overlock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Overlock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b50c9bd12d_2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1b50c9bd12d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b50c9bd12d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b50c9bd12d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b50c9bd12d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1b50c9bd12d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b50c9bd12d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1b50c9bd12d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b50c9bd12d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1b50c9bd12d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b50c9bd12d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1b50c9bd12d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b50c9bd12d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b50c9bd12d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b50c9bd12d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1b50c9bd12d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b50c9bd12d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1b50c9bd12d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b50c9bd12d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1b50c9bd12d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3057754" y="3116275"/>
            <a:ext cx="3299155" cy="154350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3057754" y="3281308"/>
            <a:ext cx="3299155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PUJASHREE V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SHREYA S KALAL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MAHIMA SAHU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MAHESH KUMAR CHAUDHARY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/>
        </p:nvSpPr>
        <p:spPr>
          <a:xfrm>
            <a:off x="487875" y="3429000"/>
            <a:ext cx="394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make life easier for people suffering from </a:t>
            </a:r>
            <a:r>
              <a:rPr b="1" lang="en"/>
              <a:t>Alexthymia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/>
        </p:nvSpPr>
        <p:spPr>
          <a:xfrm>
            <a:off x="250900" y="3164150"/>
            <a:ext cx="394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emotions to be added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Lip reading will be an additional feature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